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9" roundtripDataSignature="AMtx7mheF7NQA8gdiGxAWe0rh7AgpN3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3.jpg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284"/>
            <a:ext cx="9144000" cy="664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9.jpg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023"/>
            <a:ext cx="9144000" cy="670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10.jpg"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704"/>
            <a:ext cx="9144000" cy="673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11.jpg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99"/>
            <a:ext cx="9144000" cy="673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12.jpg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610"/>
            <a:ext cx="9144000" cy="673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2130425"/>
            <a:ext cx="8001000" cy="236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Code Converters, </a:t>
            </a:r>
            <a:b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Binary Adders and Subtractor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1.jpg"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14092"/>
          <a:stretch/>
        </p:blipFill>
        <p:spPr>
          <a:xfrm>
            <a:off x="0" y="457200"/>
            <a:ext cx="9144000" cy="5833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2.jpg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074"/>
            <a:ext cx="9144000" cy="65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4.jp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483"/>
            <a:ext cx="9144000" cy="666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5.jpg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151" y="0"/>
            <a:ext cx="51156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6.jpg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760"/>
            <a:ext cx="9144000" cy="6596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7.jpg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247"/>
            <a:ext cx="9144000" cy="672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5-2020 14.16.53_8.jpg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7796"/>
            <a:ext cx="9144000" cy="670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Admin</dc:creator>
</cp:coreProperties>
</file>